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5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anose="02010600030101010101" charset="-127"/>
      <p:regular r:id="rId25"/>
      <p:bold r:id="rId26"/>
    </p:embeddedFont>
    <p:embeddedFont>
      <p:font typeface="Lexend Deca Medium" panose="02010600030101010101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735"/>
  </p:normalViewPr>
  <p:slideViewPr>
    <p:cSldViewPr snapToGrid="0">
      <p:cViewPr varScale="1">
        <p:scale>
          <a:sx n="107" d="100"/>
          <a:sy n="107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high-risk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C4F8-6447-4BA4-9371-442B1C0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1209309"/>
            <a:ext cx="3769042" cy="3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D4870-1D71-7E9E-92D6-52B1003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25" y="1642091"/>
            <a:ext cx="2907932" cy="23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53312-B00D-0CDC-D1B3-B9363769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09" y="2144223"/>
            <a:ext cx="3164758" cy="19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4BA1-5050-63FF-C5FD-B6410CC5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8" y="1016496"/>
            <a:ext cx="4092167" cy="3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Increased outdoor activities due to fine weather from June to August may lead to more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EEF8C-2A6D-628D-1310-59B0039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5" y="1013311"/>
            <a:ext cx="4103525" cy="3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https://www.washington-demographics.com/zip_codes_by_population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Q&amp;A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619</Words>
  <Application>Microsoft Office PowerPoint</Application>
  <PresentationFormat>On-screen Show (16:9)</PresentationFormat>
  <Paragraphs>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Lexend Deca Medium</vt:lpstr>
      <vt:lpstr>Gothic A1</vt:lpstr>
      <vt:lpstr>Roboto Condensed Light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high-risk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dc:creator>张自正</dc:creator>
  <cp:lastModifiedBy>张自正</cp:lastModifiedBy>
  <cp:revision>89</cp:revision>
  <dcterms:modified xsi:type="dcterms:W3CDTF">2023-03-04T07:55:38Z</dcterms:modified>
</cp:coreProperties>
</file>